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0" r:id="rId2"/>
    <p:sldId id="301" r:id="rId3"/>
    <p:sldId id="305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CC0000"/>
    <a:srgbClr val="F0F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3987" autoAdjust="0"/>
  </p:normalViewPr>
  <p:slideViewPr>
    <p:cSldViewPr>
      <p:cViewPr varScale="1">
        <p:scale>
          <a:sx n="116" d="100"/>
          <a:sy n="116" d="100"/>
        </p:scale>
        <p:origin x="3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C6480AD-0966-4DC5-852F-015FBA41C35B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E4FA6E13-AEEA-4231-A300-66145016B0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241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1865DE4-BE35-4A37-BE21-6D29A2425D53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BAEEA01-5904-40B0-B43E-9585953F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42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3690-1312-4107-8DC7-0CBDA9144E2C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2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0E23-54F5-4E5C-B1D2-3BA04A3033BF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27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10EDD-6CA7-4423-AD9B-FA0643543D75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6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E201D-C982-4E8E-90B5-D7E7AA9C22B0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1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D127-0200-439A-9151-B4CE11123287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41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CBF4F-584B-4092-AA93-74C8ED2ADB76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8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972-EFD6-4FC9-AC39-0F2BCF0CBD84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0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0B75-5EAA-455B-A10E-3A9CD60898A5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2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2C4E-81B7-495D-AECF-7A57764AE4C6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26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833F-B342-4826-9DAA-4E38E90A7FDA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70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F4B5-14C9-4282-B2D5-D1B2D6050735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81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1A132-A027-40B0-8038-C53F8AAEA575}" type="datetime1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13E1-E0AE-4A2C-8D6E-34A74A27D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7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BF47DFD-40B2-891A-C89A-06C6473CFCCE}"/>
              </a:ext>
            </a:extLst>
          </p:cNvPr>
          <p:cNvGrpSpPr/>
          <p:nvPr/>
        </p:nvGrpSpPr>
        <p:grpSpPr>
          <a:xfrm>
            <a:off x="461538" y="922287"/>
            <a:ext cx="8019377" cy="5616625"/>
            <a:chOff x="461538" y="922287"/>
            <a:chExt cx="8019377" cy="5616625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B272AE49-9D98-941C-7161-64CD511683AA}"/>
                </a:ext>
              </a:extLst>
            </p:cNvPr>
            <p:cNvGrpSpPr/>
            <p:nvPr/>
          </p:nvGrpSpPr>
          <p:grpSpPr>
            <a:xfrm>
              <a:off x="461538" y="922287"/>
              <a:ext cx="8019377" cy="5616625"/>
              <a:chOff x="289833" y="2160224"/>
              <a:chExt cx="8425540" cy="4420584"/>
            </a:xfrm>
          </p:grpSpPr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45024F9D-5A13-921B-8E8F-1345CD5F01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545793" y="2250344"/>
                <a:ext cx="2113554" cy="619764"/>
              </a:xfrm>
              <a:prstGeom prst="rect">
                <a:avLst/>
              </a:prstGeom>
            </p:spPr>
          </p:pic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2ACE54EC-0985-7312-A390-DF1BA2F35469}"/>
                  </a:ext>
                </a:extLst>
              </p:cNvPr>
              <p:cNvSpPr/>
              <p:nvPr/>
            </p:nvSpPr>
            <p:spPr>
              <a:xfrm>
                <a:off x="289833" y="2160224"/>
                <a:ext cx="8425540" cy="44205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56023F0-6E21-3DBD-5A59-736121D950BC}"/>
                  </a:ext>
                </a:extLst>
              </p:cNvPr>
              <p:cNvSpPr txBox="1"/>
              <p:nvPr/>
            </p:nvSpPr>
            <p:spPr>
              <a:xfrm>
                <a:off x="7052753" y="4107383"/>
                <a:ext cx="109963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kumimoji="1" lang="ja-JP" altLang="en-US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F050CD9-E84A-630B-8BEB-981E5DF75C24}"/>
                </a:ext>
              </a:extLst>
            </p:cNvPr>
            <p:cNvSpPr txBox="1"/>
            <p:nvPr/>
          </p:nvSpPr>
          <p:spPr>
            <a:xfrm>
              <a:off x="4339472" y="1191868"/>
              <a:ext cx="2088232" cy="63237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ED2498-6DC9-21CE-2CB2-682E8E24171B}"/>
              </a:ext>
            </a:extLst>
          </p:cNvPr>
          <p:cNvSpPr txBox="1"/>
          <p:nvPr/>
        </p:nvSpPr>
        <p:spPr>
          <a:xfrm>
            <a:off x="334143" y="195889"/>
            <a:ext cx="8352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法改正施行　・・・　輸出貿易管理令別表第一及び外国為替令別表の改正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項（半導体関連：前処理工程）　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7/23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　　　</a:t>
            </a:r>
          </a:p>
        </p:txBody>
      </p:sp>
      <p:sp>
        <p:nvSpPr>
          <p:cNvPr id="11" name="スライド番号プレースホルダー 4">
            <a:extLst>
              <a:ext uri="{FF2B5EF4-FFF2-40B4-BE49-F238E27FC236}">
                <a16:creationId xmlns:a16="http://schemas.microsoft.com/office/drawing/2014/main" id="{717FB904-4770-03D3-2311-5C7E31618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8880" y="6357459"/>
            <a:ext cx="2133600" cy="365125"/>
          </a:xfrm>
        </p:spPr>
        <p:txBody>
          <a:bodyPr/>
          <a:lstStyle/>
          <a:p>
            <a:fld id="{BC4B13E1-E0AE-4A2C-8D6E-34A74A27DA0F}" type="slidenum">
              <a:rPr kumimoji="1" lang="ja-JP" altLang="en-US" sz="1600" b="1" smtClean="0">
                <a:solidFill>
                  <a:schemeClr val="tx1"/>
                </a:solidFill>
              </a:rPr>
              <a:t>1</a:t>
            </a:fld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ABB9701-450F-BC06-3912-A7C196427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43" y="1091044"/>
            <a:ext cx="5811061" cy="111496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0CC3839-06B9-B989-B7F7-3B0A754625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882" y="2423219"/>
            <a:ext cx="6258449" cy="375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56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D7BD95A-E682-E9A0-E345-7C8491612C16}"/>
              </a:ext>
            </a:extLst>
          </p:cNvPr>
          <p:cNvGrpSpPr/>
          <p:nvPr/>
        </p:nvGrpSpPr>
        <p:grpSpPr>
          <a:xfrm>
            <a:off x="454301" y="755413"/>
            <a:ext cx="8248643" cy="5769932"/>
            <a:chOff x="454301" y="755413"/>
            <a:chExt cx="8248643" cy="5769932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49107E32-8B43-FFDE-F938-888A7B3B8759}"/>
                </a:ext>
              </a:extLst>
            </p:cNvPr>
            <p:cNvGrpSpPr/>
            <p:nvPr/>
          </p:nvGrpSpPr>
          <p:grpSpPr>
            <a:xfrm>
              <a:off x="454301" y="755413"/>
              <a:ext cx="8248643" cy="5769932"/>
              <a:chOff x="289833" y="2160224"/>
              <a:chExt cx="8425540" cy="4420584"/>
            </a:xfrm>
          </p:grpSpPr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A3BE6768-257D-9619-D55B-283DAB4A77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545793" y="2250344"/>
                <a:ext cx="2113554" cy="619764"/>
              </a:xfrm>
              <a:prstGeom prst="rect">
                <a:avLst/>
              </a:prstGeom>
            </p:spPr>
          </p:pic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F8C46270-F4DA-3575-6247-8B3B32FB6256}"/>
                  </a:ext>
                </a:extLst>
              </p:cNvPr>
              <p:cNvSpPr/>
              <p:nvPr/>
            </p:nvSpPr>
            <p:spPr>
              <a:xfrm>
                <a:off x="289833" y="2160224"/>
                <a:ext cx="8425540" cy="44205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0892962-3451-C4C2-FBF2-A76BE3C613CD}"/>
                  </a:ext>
                </a:extLst>
              </p:cNvPr>
              <p:cNvSpPr txBox="1"/>
              <p:nvPr/>
            </p:nvSpPr>
            <p:spPr>
              <a:xfrm>
                <a:off x="7052753" y="4107383"/>
                <a:ext cx="109963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kumimoji="1" lang="ja-JP" altLang="en-US" sz="105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DE16E2B-A2E2-80E1-C653-40B89DE38D65}"/>
                </a:ext>
              </a:extLst>
            </p:cNvPr>
            <p:cNvSpPr txBox="1"/>
            <p:nvPr/>
          </p:nvSpPr>
          <p:spPr>
            <a:xfrm>
              <a:off x="5282771" y="1109423"/>
              <a:ext cx="1296144" cy="5760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  <p:sp>
        <p:nvSpPr>
          <p:cNvPr id="16" name="スライド番号プレースホルダー 4">
            <a:extLst>
              <a:ext uri="{FF2B5EF4-FFF2-40B4-BE49-F238E27FC236}">
                <a16:creationId xmlns:a16="http://schemas.microsoft.com/office/drawing/2014/main" id="{CEE8A60F-CCC2-DB98-064C-751659BF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76255" y="6460410"/>
            <a:ext cx="2133600" cy="365125"/>
          </a:xfrm>
        </p:spPr>
        <p:txBody>
          <a:bodyPr/>
          <a:lstStyle/>
          <a:p>
            <a:fld id="{BC4B13E1-E0AE-4A2C-8D6E-34A74A27DA0F}" type="slidenum">
              <a:rPr kumimoji="1" lang="ja-JP" altLang="en-US" sz="1600" b="1" smtClean="0">
                <a:solidFill>
                  <a:schemeClr val="tx1"/>
                </a:solidFill>
              </a:rPr>
              <a:t>2</a:t>
            </a:fld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52A998AC-AAC8-D01B-3894-92412D888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729" y="1597986"/>
            <a:ext cx="7280687" cy="4862424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B03696A-5CBA-CD5A-87C0-7B308DEA0E39}"/>
              </a:ext>
            </a:extLst>
          </p:cNvPr>
          <p:cNvSpPr txBox="1"/>
          <p:nvPr/>
        </p:nvSpPr>
        <p:spPr>
          <a:xfrm>
            <a:off x="454301" y="12668"/>
            <a:ext cx="8352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法改正施行　・・・　外国ユーザーリスト掲載機関の変更　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/11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　　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706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団体に増加　ロシア機関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53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機関に増加。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5FDEB1-E4E5-FA22-149E-3E0DF8B8D9CA}"/>
              </a:ext>
            </a:extLst>
          </p:cNvPr>
          <p:cNvSpPr txBox="1"/>
          <p:nvPr/>
        </p:nvSpPr>
        <p:spPr>
          <a:xfrm>
            <a:off x="1331640" y="5244698"/>
            <a:ext cx="374441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690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F949E7C-9615-5AAF-14AD-D8D63F64982E}"/>
              </a:ext>
            </a:extLst>
          </p:cNvPr>
          <p:cNvGrpSpPr/>
          <p:nvPr/>
        </p:nvGrpSpPr>
        <p:grpSpPr>
          <a:xfrm>
            <a:off x="683567" y="908719"/>
            <a:ext cx="8019377" cy="5616625"/>
            <a:chOff x="289833" y="2160224"/>
            <a:chExt cx="8425540" cy="442058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A909AA2-D9DA-E31C-D98E-9CAB0B765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45793" y="2250344"/>
              <a:ext cx="2113554" cy="619764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05CA102-2D44-730F-FCBD-A334230957C6}"/>
                </a:ext>
              </a:extLst>
            </p:cNvPr>
            <p:cNvSpPr/>
            <p:nvPr/>
          </p:nvSpPr>
          <p:spPr>
            <a:xfrm>
              <a:off x="289833" y="2160224"/>
              <a:ext cx="8425540" cy="44205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72886DE-CB1D-6A17-9629-4064891520B6}"/>
                </a:ext>
              </a:extLst>
            </p:cNvPr>
            <p:cNvSpPr txBox="1"/>
            <p:nvPr/>
          </p:nvSpPr>
          <p:spPr>
            <a:xfrm>
              <a:off x="7052753" y="4107383"/>
              <a:ext cx="1099633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F40E53-3826-1F5F-EF12-03E5BEA98D02}"/>
              </a:ext>
            </a:extLst>
          </p:cNvPr>
          <p:cNvSpPr txBox="1"/>
          <p:nvPr/>
        </p:nvSpPr>
        <p:spPr>
          <a:xfrm>
            <a:off x="532144" y="28655"/>
            <a:ext cx="8019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法改正施行　・・・　輸出貿易管理令別表第一及び外国為替令別表の改正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 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項、３の２項、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 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/1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</a:t>
            </a:r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8C781AAA-8251-D391-FCE4-7BE3DBE2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76256" y="6457284"/>
            <a:ext cx="2133600" cy="365125"/>
          </a:xfrm>
        </p:spPr>
        <p:txBody>
          <a:bodyPr/>
          <a:lstStyle/>
          <a:p>
            <a:fld id="{BC4B13E1-E0AE-4A2C-8D6E-34A74A27DA0F}" type="slidenum">
              <a:rPr kumimoji="1" lang="ja-JP" altLang="en-US" sz="1600" b="1" smtClean="0">
                <a:solidFill>
                  <a:schemeClr val="tx1"/>
                </a:solidFill>
              </a:rPr>
              <a:t>3</a:t>
            </a:fld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D5E1CCC-10E4-E5B3-16EA-FFCF38731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180" y="1083041"/>
            <a:ext cx="5218270" cy="145525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855DA4B-0E86-ECDF-6AA2-F1CF7F9D4C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166" y="2517553"/>
            <a:ext cx="3953874" cy="392914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D8358FCD-3392-B955-01BF-B1DD96B429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7314" y="2585373"/>
            <a:ext cx="3414108" cy="183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37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13158</TotalTime>
  <Words>114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安全保障輸出管理 平成24年度・総括表</dc:title>
  <dc:creator>宮林</dc:creator>
  <cp:lastModifiedBy>MIYABAYASHI Takeshi</cp:lastModifiedBy>
  <cp:revision>913</cp:revision>
  <cp:lastPrinted>2024-06-12T00:40:23Z</cp:lastPrinted>
  <dcterms:created xsi:type="dcterms:W3CDTF">2013-03-12T06:18:53Z</dcterms:created>
  <dcterms:modified xsi:type="dcterms:W3CDTF">2024-06-18T00:10:05Z</dcterms:modified>
</cp:coreProperties>
</file>